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55"/>
            <a:ext cx="7772400" cy="748145"/>
          </a:xfrm>
        </p:spPr>
        <p:txBody>
          <a:bodyPr>
            <a:normAutofit/>
          </a:bodyPr>
          <a:lstStyle/>
          <a:p>
            <a:r>
              <a:rPr lang="en-US" sz="2000" b="1" u="sng" dirty="0" smtClean="0"/>
              <a:t>METERIOVIGILANCE COMMITTEE : KANNUR MEDICAL COLLEGE</a:t>
            </a:r>
            <a:endParaRPr lang="en-US" sz="2000" b="1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431614"/>
              </p:ext>
            </p:extLst>
          </p:nvPr>
        </p:nvGraphicFramePr>
        <p:xfrm>
          <a:off x="304800" y="762000"/>
          <a:ext cx="8458200" cy="5892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3581400"/>
                <a:gridCol w="2057400"/>
              </a:tblGrid>
              <a:tr h="614966">
                <a:tc>
                  <a:txBody>
                    <a:bodyPr/>
                    <a:lstStyle/>
                    <a:p>
                      <a:r>
                        <a:rPr lang="en-US" dirty="0" smtClean="0"/>
                        <a:t>MEMBERS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 IN COMMITTEE</a:t>
                      </a:r>
                      <a:endParaRPr lang="en-US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DR.PURUSHOTHAM</a:t>
                      </a:r>
                      <a:r>
                        <a:rPr lang="en-US" sz="1400" baseline="0" dirty="0" smtClean="0"/>
                        <a:t>  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HEAD OF THE INSTITUTION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CHAIRPERSON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DR.RESHMA V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ASSOCIATE PROF, PHARMACOLOGY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COORDINATOR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DR.ABOOBACKER SIDDIQUE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ASSOCIATE PROF,</a:t>
                      </a:r>
                      <a:r>
                        <a:rPr lang="en-US" sz="1400" baseline="0" dirty="0" smtClean="0"/>
                        <a:t> PHARMACOLOGY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DY COORDINATOR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MR.DEVADAS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BIOMEDICAL ENGINEER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LT COL (MRS)LEELAMMA KJ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NURSING SUPDT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DR.SHALIK MOIDU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DEPARTMENT OF SURGERY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DR.SHIBU SREEDHAR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PROF, ANASTESIOLOGY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DR.MUHAMMED MUSHTHAQUE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PROF &amp; HOD MEDICINE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DR.INDU RAJAGOPAL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ASSOCIATE PROF, PATHOLOGY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DR.BHASKARAN NAIR 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PROF,</a:t>
                      </a:r>
                      <a:r>
                        <a:rPr lang="en-US" sz="1400" baseline="0" dirty="0" smtClean="0"/>
                        <a:t> MICROBIOLOGY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DR.MOHAMMED</a:t>
                      </a:r>
                      <a:r>
                        <a:rPr lang="en-US" sz="1400" baseline="0" dirty="0" smtClean="0"/>
                        <a:t> HISHAM 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INFECTION</a:t>
                      </a:r>
                      <a:r>
                        <a:rPr lang="en-US" sz="1400" baseline="0" dirty="0" smtClean="0"/>
                        <a:t> CONTROL OFFICER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DR.SAJID OMER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QUALITY MANAGE/NABH COORDINATOR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MS.DRISHYA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PHARMACIST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DR.IMRAN 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ASSISTANT</a:t>
                      </a:r>
                      <a:r>
                        <a:rPr lang="en-US" sz="1400" baseline="0" dirty="0" smtClean="0"/>
                        <a:t> PROF, PHARMACOLOGY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  <a:tr h="35016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MR.KRISHNA IYYER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STORE OFFICER/PURCHASE DEPARTMENT REP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MEMBER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123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108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METERIOVIGILANCE COMMITTEE : KANNUR MEDICAL COLLEGE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METERIOVIGILANCE COMMITTEE : KANNUR MEDICAL COLLEGE</dc:title>
  <dc:creator>USER</dc:creator>
  <cp:lastModifiedBy>USER</cp:lastModifiedBy>
  <cp:revision>3</cp:revision>
  <dcterms:created xsi:type="dcterms:W3CDTF">2006-08-16T00:00:00Z</dcterms:created>
  <dcterms:modified xsi:type="dcterms:W3CDTF">2025-09-17T04:42:39Z</dcterms:modified>
</cp:coreProperties>
</file>